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435258" ContentType="image/png"/>
  <Default Extension="883095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c099116481.29435258"/>
  <Relationship Id="rId3" Type="http://schemas.openxmlformats.org/officeDocument/2006/relationships/image" Target="../media/logo_6739fc09ae1a982.883095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76900"/>
          <a:chOff x="9525" y="9525"/>
          <a:chExt cx="9229725" cy="5676900"/>
        </a:xfrm>
      </p:grpSpPr>
      <p:pic>
        <p:nvPicPr>
          <p:cNvPr id="1" name="Figure 2: Target Venous Site for Left Ventricular (LV) Lead Placement" descr="Figure 2: Target Venous Site for Left Ventricular (LV) Lead 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4914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H, Tang S, Zhou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arget Venous Site for Left Ventricular (LV) Lead 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69–7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2024-11-17T14:22:01Z</dcterms:created>
  <dcterms:modified xsi:type="dcterms:W3CDTF">2024-11-17T14:22:01Z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