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2047041" ContentType="image/png"/>
  <Default Extension="1058258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76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f49eda7ed91.92047041"/>
  <Relationship Id="rId3" Type="http://schemas.openxmlformats.org/officeDocument/2006/relationships/image" Target="../media/logo_6739f49f00e2d12.1058258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200400"/>
          <a:chOff x="9525" y="9525"/>
          <a:chExt cx="9229725" cy="3200400"/>
        </a:xfrm>
      </p:grpSpPr>
      <p:pic>
        <p:nvPicPr>
          <p:cNvPr id="1" name="Figure 3: Left-ventricular Coronary Veins from Computed Tomography and Fluoroscopy Venograms Overlaid on the Single Photon Emission Computed Tomography Epicardial Surface" descr="Figure 3: Left-ventricular Coronary Veins from Computed Tomography and Fluoroscopy Venograms Overlaid on the Single Photon Emission Computed Tomography Epicardial Surfac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23336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ng H, Tang S, Zhou W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Left-ventricular Coronary Veins from Computed Tomography and Fluoroscopy Venograms Overlaid on the Single Photon Emission Computed Tomography Epicardial Surfac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2):69–7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:32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2024-11-17T13:50:23Z</dcterms:created>
  <dcterms:modified xsi:type="dcterms:W3CDTF">2024-11-17T13:50:23Z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