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5109030" ContentType="image/png"/>
  <Default Extension="4447677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67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f0c29c77f01.65109030"/>
  <Relationship Id="rId3" Type="http://schemas.openxmlformats.org/officeDocument/2006/relationships/image" Target="../media/logo_6739f0c2b7c0a62.4447677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14925"/>
          <a:chOff x="9525" y="9525"/>
          <a:chExt cx="9229725" cy="5114925"/>
        </a:xfrm>
      </p:grpSpPr>
      <p:pic>
        <p:nvPicPr>
          <p:cNvPr id="1" name="Table 1: Features of the Different Hybrid Techniques" descr="Table 1: Features of the Different Hybrid Techniqu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352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nnavale A, Santoni M, Fanelli F, O’Sullivan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Features of the Different Hybrid Techniqu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1):56–6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16: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2024-11-17T13:33:54Z</dcterms:created>
  <dcterms:modified xsi:type="dcterms:W3CDTF">2024-11-17T13:33:54Z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