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109030" ContentType="image/png"/>
  <Default Extension="444767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7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c29c77f01.65109030"/>
  <Relationship Id="rId3" Type="http://schemas.openxmlformats.org/officeDocument/2006/relationships/image" Target="../media/logo_6739f0c2b7c0a62.444767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Table 1: Features of the Different Hybrid Techniques" descr="Table 1: Features of the Different Hybrid Techniqu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52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nnavale A, Santoni M, Fanelli F, O’Sullivan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Features of the Different Hybrid Techniqu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56–6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6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2024-11-17T13:33:54Z</dcterms:created>
  <dcterms:modified xsi:type="dcterms:W3CDTF">2024-11-17T13:33:54Z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