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455336" ContentType="image/png"/>
  <Default Extension="588741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99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d7649efa11.79455336"/>
  <Relationship Id="rId3" Type="http://schemas.openxmlformats.org/officeDocument/2006/relationships/image" Target="../media/logo_6739fd766147402.588741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Figure 1: Elephant Trunk Technique" descr="Figure 1: Elephant Trunk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navale A, Santoni M, Fanelli F, O’Sullivan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lephant Trunk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56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6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2024-11-17T14:28:06Z</dcterms:created>
  <dcterms:modified xsi:type="dcterms:W3CDTF">2024-11-17T14:28:06Z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