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8572639" ContentType="image/png"/>
  <Default Extension="5706557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6657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f03e5a5b821.08572639"/>
  <Relationship Id="rId3" Type="http://schemas.openxmlformats.org/officeDocument/2006/relationships/image" Target="../media/logo_6739f03e5f57252.5706557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048250"/>
          <a:chOff x="9525" y="9525"/>
          <a:chExt cx="9229725" cy="5048250"/>
        </a:xfrm>
      </p:grpSpPr>
      <p:pic>
        <p:nvPicPr>
          <p:cNvPr id="1" name="Figure 2: Frozen Elephant Trunk Technique" descr="Figure 2: Frozen Elephant Trunk Techniqu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810125" cy="42862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nnavale A, Santoni M, Fanelli F, O’Sullivan 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Frozen Elephant Trunk Techniqu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7;12(1):56–6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6:16: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3">
  <a:themeElements>
    <a:clrScheme name="Theme9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2024-11-17T13:31:42Z</dcterms:created>
  <dcterms:modified xsi:type="dcterms:W3CDTF">2024-11-17T13:31:42Z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