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4847573" ContentType="image/png"/>
  <Default Extension="8163535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64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fb05613981.04847573"/>
  <Relationship Id="rId3" Type="http://schemas.openxmlformats.org/officeDocument/2006/relationships/image" Target="../media/logo_6739efb06af0322.8163535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29200"/>
          <a:chOff x="9525" y="9525"/>
          <a:chExt cx="9229725" cy="5029200"/>
        </a:xfrm>
      </p:grpSpPr>
      <p:pic>
        <p:nvPicPr>
          <p:cNvPr id="1" name="Figure 3: E-vita Structure and Deployment" descr="Figure 3: E-vita Structure and Deploy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19650" cy="4267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nnavale A, Santoni M, Fanelli F, O’Sullivan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E-vita Structure and Deploy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1):56–6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16: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2024-11-17T13:29:20Z</dcterms:created>
  <dcterms:modified xsi:type="dcterms:W3CDTF">2024-11-17T13:29:20Z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