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327661" ContentType="image/png"/>
  <Default Extension="457943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ca70148521.90327661"/>
  <Relationship Id="rId3" Type="http://schemas.openxmlformats.org/officeDocument/2006/relationships/image" Target="../media/logo_6739eca71d5ed42.457943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34100"/>
          <a:chOff x="9525" y="9525"/>
          <a:chExt cx="9229725" cy="6134100"/>
        </a:xfrm>
      </p:grpSpPr>
      <p:pic>
        <p:nvPicPr>
          <p:cNvPr id="1" name="Figure 4: Chimney, Periscope and Sandwich Techniques" descr="Figure 4: Chimney, Periscope and Sandwich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37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avale A, Santoni M, Fanelli F, O’Sullivan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himney, Periscope and Sandwich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6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6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2024-11-17T13:16:23Z</dcterms:created>
  <dcterms:modified xsi:type="dcterms:W3CDTF">2024-11-17T13:16:23Z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