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219359" ContentType="image/png"/>
  <Default Extension="545593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0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0a5c67e271.20219359"/>
  <Relationship Id="rId3" Type="http://schemas.openxmlformats.org/officeDocument/2006/relationships/image" Target="../media/logo_673a00a5d80aa82.545593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62475"/>
          <a:chOff x="9525" y="9525"/>
          <a:chExt cx="9229725" cy="4562475"/>
        </a:xfrm>
      </p:grpSpPr>
      <p:pic>
        <p:nvPicPr>
          <p:cNvPr id="1" name="Fenestrated Endograft" descr="Fenestrated Endograf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81550" cy="3800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navale A, Santoni M, Fanelli F, O’Sullivan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enestrated Endograf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56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6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2024-11-17T14:41:41Z</dcterms:created>
  <dcterms:modified xsi:type="dcterms:W3CDTF">2024-11-17T14:41:41Z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