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34682287" ContentType="image/png"/>
  <Default Extension="48500296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6773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f4c11bfab81.34682287"/>
  <Relationship Id="rId3" Type="http://schemas.openxmlformats.org/officeDocument/2006/relationships/image" Target="../media/logo_6739f4c132a4032.48500296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629150"/>
          <a:chOff x="9525" y="9525"/>
          <a:chExt cx="9229725" cy="4629150"/>
        </a:xfrm>
      </p:grpSpPr>
      <p:pic>
        <p:nvPicPr>
          <p:cNvPr id="1" name="Figure 6: Branched Stent-graft" descr="Figure 6: Branched Stent-graft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791075" cy="38671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annavale A, Santoni M, Fanelli F, O’Sullivan G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6: Branched Stent-graft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17;12(1):56–60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16:16:3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3">
  <a:themeElements>
    <a:clrScheme name="Theme1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2024-11-17T13:50:57Z</dcterms:created>
  <dcterms:modified xsi:type="dcterms:W3CDTF">2024-11-17T13:50:57Z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