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126844" ContentType="image/png"/>
  <Default Extension="8513968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3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f6eeb32151.87126844"/>
  <Relationship Id="rId3" Type="http://schemas.openxmlformats.org/officeDocument/2006/relationships/image" Target="../media/logo_6739ef6f0f4d112.8513968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34050"/>
          <a:chOff x="9525" y="9525"/>
          <a:chExt cx="9229725" cy="5734050"/>
        </a:xfrm>
      </p:grpSpPr>
      <p:pic>
        <p:nvPicPr>
          <p:cNvPr id="1" name="Figure 1: Anatomy of the Tricuspid Valve in a Cadaveric Heart: Surgical View" descr="Figure 1: Anatomy of the Tricuspid Valve in a Cadaveric Heart: Surgical Vie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91075" cy="49720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ramasso M, Calen C, Guidotti A, Kuwata S, Rodriguez Cetina Biefer H, Nietlispach F, Zuber M, Maisan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atomy of the Tricuspid Valve in a Cadaveric Heart: Surgical Vie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5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2024-11-17T13:28:15Z</dcterms:created>
  <dcterms:modified xsi:type="dcterms:W3CDTF">2024-11-17T13:28:15Z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