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4657357" ContentType="image/png"/>
  <Default Extension="8917199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60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e305cde441.34657357"/>
  <Relationship Id="rId3" Type="http://schemas.openxmlformats.org/officeDocument/2006/relationships/image" Target="../media/logo_6739ee306ff7952.8917199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133850"/>
          <a:chOff x="9525" y="9525"/>
          <a:chExt cx="9229725" cy="4133850"/>
        </a:xfrm>
      </p:grpSpPr>
      <p:pic>
        <p:nvPicPr>
          <p:cNvPr id="1" name="Figure 2: Pathophysiology of Functional Tricuspid Regurgitation" descr="Figure 2: Pathophysiology of Functional Tricuspid Regurgi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00600" cy="33718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ramasso M, Calen C, Guidotti A, Kuwata S, Rodriguez Cetina Biefer H, Nietlispach F, Zuber M, Maisano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Pathophysiology of Functional Tricuspid Regurgi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51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3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7">
  <a:themeElements>
    <a:clrScheme name="Theme3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2024-11-17T13:22:56Z</dcterms:created>
  <dcterms:modified xsi:type="dcterms:W3CDTF">2024-11-17T13:22:56Z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