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57357" ContentType="image/png"/>
  <Default Extension="89171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305cde441.34657357"/>
  <Relationship Id="rId3" Type="http://schemas.openxmlformats.org/officeDocument/2006/relationships/image" Target="../media/logo_6739ee306ff7952.89171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igure 2: Pathophysiology of Functional Tricuspid Regurgitation" descr="Figure 2: Pathophysiology of Functional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masso M, Calen C, Guidotti A, Kuwata S, Rodriguez Cetina Biefer H, Nietlispach F, Zuber M, Maisan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athophysiology of Functional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2024-11-17T13:22:56Z</dcterms:created>
  <dcterms:modified xsi:type="dcterms:W3CDTF">2024-11-17T13:22:56Z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