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22970752" ContentType="image/png"/>
  <Default Extension="0135855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7002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fdbc1445041.22970752"/>
  <Relationship Id="rId3" Type="http://schemas.openxmlformats.org/officeDocument/2006/relationships/image" Target="../media/logo_6739fdbc2ac7092.0135855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505450"/>
          <a:chOff x="9525" y="9525"/>
          <a:chExt cx="9229725" cy="5505450"/>
        </a:xfrm>
      </p:grpSpPr>
      <p:pic>
        <p:nvPicPr>
          <p:cNvPr id="1" name="Figure 3: Transcatheter Tricuspid Valve Repair Devices: (A) TriCinch™; (B) Trialign™; (C) Cardioband; and (D) Millipede" descr="Figure 3: Transcatheter Tricuspid Valve Repair Devices: (A) TriCinch™; (B) Trialign™; (C) Cardioband; and (D) Millipe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66775"/>
            <a:ext cx="6667500" cy="463867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Taramasso M, Calen C, Guidotti A, Kuwata S, Rodriguez Cetina Biefer H, Nietlispach F, Zuber M, Maisano F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143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3: Transcatheter Tricuspid Valve Repair Devices: (A) TriCinch™; (B) Trialign™; (C) Cardioband; and (D) Milliped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4953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17;12(1):51–5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667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7:3: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7">
  <a:themeElements>
    <a:clrScheme name="Theme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2024-11-17T14:29:16Z</dcterms:created>
  <dcterms:modified xsi:type="dcterms:W3CDTF">2024-11-17T14:29:16Z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