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49859" ContentType="image/png"/>
  <Default Extension="287252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805729d51.16949859"/>
  <Relationship Id="rId3" Type="http://schemas.openxmlformats.org/officeDocument/2006/relationships/image" Target="../media/logo_6739f58078e4982.287252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igure 4: Transcatheter Tricuspid Valve Repair Devices: (A) Caval implant and (B) FORMA Repair System device" descr="Figure 4: Transcatheter Tricuspid Valve Repair Devices: (A) Caval implant and (B) FORMA Repair System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masso M, Calen C, Guidotti A, Kuwata S, Rodriguez Cetina Biefer H, Nietlispach F, Zuber M, Maisan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ranscatheter Tricuspid Valve Repair Devices: (A) Caval implant and (B) FORMA Repair System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2024-11-17T13:54:08Z</dcterms:created>
  <dcterms:modified xsi:type="dcterms:W3CDTF">2024-11-17T13:54:08Z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