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2534792" ContentType="image/png"/>
  <Default Extension="5889583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6664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f0831efa431.02534792"/>
  <Relationship Id="rId3" Type="http://schemas.openxmlformats.org/officeDocument/2006/relationships/image" Target="../media/logo_6739f08339e9e92.5889583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924175"/>
          <a:chOff x="9525" y="9525"/>
          <a:chExt cx="9229725" cy="2924175"/>
        </a:xfrm>
      </p:grpSpPr>
      <p:pic>
        <p:nvPicPr>
          <p:cNvPr id="1" name="Figure 1: Overview of Commercially Available Embolic Protection Devices" descr="Figure 1: Overview of Commercially Available Embolic Protection Devi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1621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roon HG, Van Mieghem N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Overview of Commercially Available Embolic Protection Devic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7;12(1):36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6:30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2024-11-17T13:32:51Z</dcterms:created>
  <dcterms:modified xsi:type="dcterms:W3CDTF">2024-11-17T13:32:51Z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