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235294" ContentType="image/png"/>
  <Default Extension="103161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0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e5156cfa51.04235294"/>
  <Relationship Id="rId3" Type="http://schemas.openxmlformats.org/officeDocument/2006/relationships/image" Target="../media/logo_6739ee516e21d92.103161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67325"/>
          <a:chOff x="9525" y="9525"/>
          <a:chExt cx="9229725" cy="5267325"/>
        </a:xfrm>
      </p:grpSpPr>
      <p:pic>
        <p:nvPicPr>
          <p:cNvPr id="1" name="Table 1: Overview of Data Regarding Embolic Protection Devices in Recent Clinical Trials" descr="Table 1: Overview of Data Regarding Embolic Protection Devices in Recent Clinical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05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roon HG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Overview of Data Regarding Embolic Protection Devices in Recent Clinical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3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2024-11-17T13:23:29Z</dcterms:created>
  <dcterms:modified xsi:type="dcterms:W3CDTF">2024-11-17T13:23:29Z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