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66742" ContentType="image/png"/>
  <Default Extension="674311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0979032c21.76866742"/>
  <Relationship Id="rId3" Type="http://schemas.openxmlformats.org/officeDocument/2006/relationships/image" Target="../media/logo_6739f097a589692.674311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171700"/>
          <a:chOff x="9525" y="9525"/>
          <a:chExt cx="9229725" cy="2171700"/>
        </a:xfrm>
      </p:grpSpPr>
      <p:pic>
        <p:nvPicPr>
          <p:cNvPr id="1" name="Table 2: Embolic Protection Devices Used, Successful Implantation Rate and Registered Complications in Recent Trials" descr="Table 2: Embolic Protection Devices Used, Successful Implantation Rate and Registered Complications in Recent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40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roon HG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Embolic Protection Devices Used, Successful Implantation Rate and Registered Complications in Recent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3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2024-11-17T13:33:11Z</dcterms:created>
  <dcterms:modified xsi:type="dcterms:W3CDTF">2024-11-17T13:33:11Z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