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142843" ContentType="image/png"/>
  <Default Extension="734888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4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69f7e15661.42142843"/>
  <Relationship Id="rId3" Type="http://schemas.openxmlformats.org/officeDocument/2006/relationships/image" Target="../media/logo_6739e69f8ccab52.734888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09900"/>
          <a:chOff x="9525" y="9525"/>
          <a:chExt cx="9229725" cy="3009900"/>
        </a:xfrm>
      </p:grpSpPr>
      <p:pic>
        <p:nvPicPr>
          <p:cNvPr id="1" name="Table 3: Reported Frequency and Sizes of Captured Debris in the Filters of Embolic Protection Devices" descr="Table 3: Reported Frequency and Sizes of Captured Debris in the Filters of Embolic Protection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0125" cy="2247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roon HG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Reported Frequency and Sizes of Captured Debris in the Filters of Embolic Protection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3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3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2024-11-17T12:50:39Z</dcterms:created>
  <dcterms:modified xsi:type="dcterms:W3CDTF">2024-11-17T12:50:39Z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