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87252738" ContentType="image/png"/>
  <Default Extension="71762136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29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e1fed700761.87252738"/>
  <Relationship Id="rId3" Type="http://schemas.openxmlformats.org/officeDocument/2006/relationships/image" Target="../media/logo_6739e1fee429e82.71762136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543425"/>
          <a:chOff x="9525" y="9525"/>
          <a:chExt cx="9229725" cy="4543425"/>
        </a:xfrm>
      </p:grpSpPr>
      <p:pic>
        <p:nvPicPr>
          <p:cNvPr id="1" name="Figure 2: Histopathological Analysis of Captured Debris" descr="Figure 2: Histopathological Analysis of Captured Debris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0125" cy="37814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roon HG, Van Mieghem NM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2: Histopathological Analysis of Captured Debris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36–9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6:30: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2">
  <a:themeElements>
    <a:clrScheme name="Theme3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2024-11-17T12:30:54Z</dcterms:created>
  <dcterms:modified xsi:type="dcterms:W3CDTF">2024-11-17T12:30:54Z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