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52738" ContentType="image/png"/>
  <Default Extension="717621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1fed700761.87252738"/>
  <Relationship Id="rId3" Type="http://schemas.openxmlformats.org/officeDocument/2006/relationships/image" Target="../media/logo_6739e1fee429e82.717621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Figure 2: Histopathological Analysis of Captured Debris" descr="Figure 2: Histopathological Analysis of Captured Debr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roon HG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Histopathological Analysis of Captured Debr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2024-11-17T12:30:54Z</dcterms:created>
  <dcterms:modified xsi:type="dcterms:W3CDTF">2024-11-17T12:30:54Z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