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290263" ContentType="image/png"/>
  <Default Extension="188868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32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3152b47471.20290263"/>
  <Relationship Id="rId3" Type="http://schemas.openxmlformats.org/officeDocument/2006/relationships/image" Target="../media/logo_6739e315444f032.188868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57775"/>
          <a:chOff x="9525" y="9525"/>
          <a:chExt cx="9229725" cy="5057775"/>
        </a:xfrm>
      </p:grpSpPr>
      <p:pic>
        <p:nvPicPr>
          <p:cNvPr id="1" name="Table 1: The Technical Characteristics of Intravascular Ultrasound and Optical Coherence Tomography" descr="Table 1: The Technical Characteristics of Intravascular Ultrasound and Optical Coherence Tomograp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91075" cy="4295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 Maria GL, Banning A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The Technical Characteristics of Intravascular Ultrasound and Optical Coherence Tomograp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1):8–1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1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2024-11-17T12:35:33Z</dcterms:created>
  <dcterms:modified xsi:type="dcterms:W3CDTF">2024-11-17T12:35:33Z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