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096752" ContentType="image/png"/>
  <Default Extension="923995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2bfdd91c11.25096752"/>
  <Relationship Id="rId3" Type="http://schemas.openxmlformats.org/officeDocument/2006/relationships/image" Target="../media/logo_6739e2c0028d052.923995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19850"/>
          <a:chOff x="9525" y="9525"/>
          <a:chExt cx="9229725" cy="6419850"/>
        </a:xfrm>
      </p:grpSpPr>
      <p:pic>
        <p:nvPicPr>
          <p:cNvPr id="1" name="Figure 1: The Use of Intravascular Ultrasound in Ostial Left Main Disease" descr="Figure 1: The Use of Intravascular Ultrasound in Ostial Left Main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65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Maria GL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Use of Intravascular Ultrasound in Ostial Left Main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2024-11-17T12:34:08Z</dcterms:created>
  <dcterms:modified xsi:type="dcterms:W3CDTF">2024-11-17T12:34:08Z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