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070673" ContentType="image/png"/>
  <Default Extension="38564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8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e38c6c411.39070673"/>
  <Relationship Id="rId3" Type="http://schemas.openxmlformats.org/officeDocument/2006/relationships/image" Target="../media/logo_6739f5e3a55de22.38564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he Use of Intravascular Ultrasound in Bifurcation Left Main Disease" descr="Figure 2: The Use of Intravascular Ultrasound in Bifurcation Left Main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24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Use of Intravascular Ultrasound in Bifurcation Left Main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2024-11-17T13:55:47Z</dcterms:created>
  <dcterms:modified xsi:type="dcterms:W3CDTF">2024-11-17T13:55:47Z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