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3069149" ContentType="image/png"/>
  <Default Extension="47932234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86785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9f53ea8a1411.63069149"/>
  <Relationship Id="rId3" Type="http://schemas.openxmlformats.org/officeDocument/2006/relationships/image" Target="../media/logo_6739f53ec809f92.47932234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5438775"/>
          <a:chOff x="9525" y="9525"/>
          <a:chExt cx="9229725" cy="5438775"/>
        </a:xfrm>
      </p:grpSpPr>
      <p:pic>
        <p:nvPicPr>
          <p:cNvPr id="1" name="Figure 3A: Intended Treatment Regimen for an Ostial Left Main Lesion" descr="Figure 3A: Intended Treatment Regimen for an Ostial Left Main Lesion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4810125" cy="4676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De Maria GL, Banning AP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3A: Intended Treatment Regimen for an Ostial Left Main Lesion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Interventional Cardiology Review 2017;12(1):8–12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icr.2017:1: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1">
  <a:themeElements>
    <a:clrScheme name="Theme2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1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1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2024-11-17T13:53:02Z</dcterms:created>
  <dcterms:modified xsi:type="dcterms:W3CDTF">2024-11-17T13:53:02Z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