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069149" ContentType="image/png"/>
  <Default Extension="479322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53ea8a1411.63069149"/>
  <Relationship Id="rId3" Type="http://schemas.openxmlformats.org/officeDocument/2006/relationships/image" Target="../media/logo_6739f53ec809f92.479322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Figure 3A: Intended Treatment Regimen for an Ostial Left Main Lesion" descr="Figure 3A: Intended Treatment Regimen for an Ostial Left Main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 Maria GL, Banning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A: Intended Treatment Regimen for an Ostial Left Main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2024-11-17T13:53:02Z</dcterms:created>
  <dcterms:modified xsi:type="dcterms:W3CDTF">2024-11-17T13:53:02Z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