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7754271" ContentType="image/png"/>
  <Default Extension="332207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67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0dbacc5b21.97754271"/>
  <Relationship Id="rId3" Type="http://schemas.openxmlformats.org/officeDocument/2006/relationships/image" Target="../media/logo_6739f0dbbaa9212.332207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514975"/>
          <a:chOff x="9525" y="9525"/>
          <a:chExt cx="9229725" cy="5514975"/>
        </a:xfrm>
      </p:grpSpPr>
      <p:pic>
        <p:nvPicPr>
          <p:cNvPr id="1" name="Figure 3B: Intravascular Ultrasound Information Required to Treat an Ostial Left Main Lesion" descr="Figure 3B: Intravascular Ultrasound Information Required to Treat an Ostial Left Main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00600" cy="47529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B: Intravascular Ultrasound Information Required to Treat an Ostial Left Main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2024-11-17T13:34:19Z</dcterms:created>
  <dcterms:modified xsi:type="dcterms:W3CDTF">2024-11-17T13:34:19Z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