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275877" ContentType="image/png"/>
  <Default Extension="603856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d52ca14401.61275877"/>
  <Relationship Id="rId3" Type="http://schemas.openxmlformats.org/officeDocument/2006/relationships/image" Target="../media/logo_6739ed52e24ce02.603856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Intended Treatment Regimen for a 1,1,0 Left Main Bifurcation" descr="Figure 4: Intended Treatment Regimen for a 1,1,0 Left Main Bifurc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Maria GL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ntended Treatment Regimen for a 1,1,0 Left Main Bifurc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2024-11-17T13:19:14Z</dcterms:created>
  <dcterms:modified xsi:type="dcterms:W3CDTF">2024-11-17T13:19:14Z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