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904895" ContentType="image/png"/>
  <Default Extension="709424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67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0c3c831471.56904895"/>
  <Relationship Id="rId3" Type="http://schemas.openxmlformats.org/officeDocument/2006/relationships/image" Target="../media/logo_6739f0c3e5e2a32.709424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95775"/>
          <a:chOff x="9525" y="9525"/>
          <a:chExt cx="9229725" cy="4295775"/>
        </a:xfrm>
      </p:grpSpPr>
      <p:pic>
        <p:nvPicPr>
          <p:cNvPr id="1" name="Table 1: Valve Academic Research Consortium-2 Definitions of Stroke and Transient Ischaemic Attack" descr="Table 1: Valve Academic Research Consortium-2 Definitions of Stroke and Transient Ischaemic Attac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533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cker F, Arsalan M, Walther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Valve Academic Research Consortium-2 Definitions of Stroke and Transient Ischaemic Attac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1):25–3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26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2024-11-17T13:33:55Z</dcterms:created>
  <dcterms:modified xsi:type="dcterms:W3CDTF">2024-11-17T13:33:55Z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