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027878" ContentType="image/png"/>
  <Default Extension="621270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1669661611.37027878"/>
  <Relationship Id="rId3" Type="http://schemas.openxmlformats.org/officeDocument/2006/relationships/image" Target="../media/logo_6739e166a52a222.621270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38650"/>
          <a:chOff x="9525" y="9525"/>
          <a:chExt cx="9229725" cy="4438650"/>
        </a:xfrm>
      </p:grpSpPr>
      <p:pic>
        <p:nvPicPr>
          <p:cNvPr id="1" name="Table 2: Modified Rankin Scale for Measuring the Degree of Disability or Dependence in the Daily Activities of People who experience a Stroke" descr="Table 2: Modified Rankin Scale for Measuring the Degree of Disability or Dependence in the Daily Activities of People who experience a Stro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8155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er F, Arsalan M, Walth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Modified Rankin Scale for Measuring the Degree of Disability or Dependence in the Daily Activities of People who experience a Strok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2024-11-17T12:28:22Z</dcterms:created>
  <dcterms:modified xsi:type="dcterms:W3CDTF">2024-11-17T12:28:22Z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