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538163" ContentType="image/png"/>
  <Default Extension="331835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d16e597451.26538163"/>
  <Relationship Id="rId3" Type="http://schemas.openxmlformats.org/officeDocument/2006/relationships/image" Target="../media/logo_6739ed1706dac92.331835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05450"/>
          <a:chOff x="9525" y="9525"/>
          <a:chExt cx="9229725" cy="5505450"/>
        </a:xfrm>
      </p:grpSpPr>
      <p:pic>
        <p:nvPicPr>
          <p:cNvPr id="1" name="Figure 1: Aetiology of Embolisation Secondary to Transcatheter Aortic Valve Implantation" descr="Figure 1: Aetiology of Embolisation Secondary to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4743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er F, Arsalan M, Walth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etiology of Embolisation Secondary to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2024-11-17T13:18:15Z</dcterms:created>
  <dcterms:modified xsi:type="dcterms:W3CDTF">2024-11-17T13:18:15Z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