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135025" ContentType="image/png"/>
  <Default Extension="347399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91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315020aa71.82135025"/>
  <Relationship Id="rId3" Type="http://schemas.openxmlformats.org/officeDocument/2006/relationships/image" Target="../media/logo_6739d3152016f82.347399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48300"/>
          <a:chOff x="9525" y="9525"/>
          <a:chExt cx="9229725" cy="5448300"/>
        </a:xfrm>
      </p:grpSpPr>
      <p:pic>
        <p:nvPicPr>
          <p:cNvPr id="1" name="Figure 2: Echocardiography and Computed Tomography of Calcified Aortic Valves" descr="Figure 2: Echocardiography and Computed Tomography of Calcified Aortic Valv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00600" cy="4686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cker F, Arsalan M, Walther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Echocardiography and Computed Tomography of Calcified Aortic Valv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1):25–3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26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2024-11-17T11:27:17Z</dcterms:created>
  <dcterms:modified xsi:type="dcterms:W3CDTF">2024-11-17T11:27:17Z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