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343790" ContentType="image/png"/>
  <Default Extension="542296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2a3221bd81.09343790"/>
  <Relationship Id="rId3" Type="http://schemas.openxmlformats.org/officeDocument/2006/relationships/image" Target="../media/logo_6739d2a3348ac82.542296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28950"/>
          <a:chOff x="9525" y="9525"/>
          <a:chExt cx="9229725" cy="3028950"/>
        </a:xfrm>
      </p:grpSpPr>
      <p:pic>
        <p:nvPicPr>
          <p:cNvPr id="1" name="Figure 3: Embolic Protection Devices" descr="Figure 3: Embolic Protec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226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er F, Arsalan M, Walthe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Embolic Protec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2024-11-17T11:25:23Z</dcterms:created>
  <dcterms:modified xsi:type="dcterms:W3CDTF">2024-11-17T11:25:23Z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