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675118" ContentType="image/png"/>
  <Default Extension="4285904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87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d19bce0a111.03675118"/>
  <Relationship Id="rId3" Type="http://schemas.openxmlformats.org/officeDocument/2006/relationships/image" Target="../media/logo_6739d19be06e102.4285904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52825"/>
          <a:chOff x="9525" y="9525"/>
          <a:chExt cx="9229725" cy="3552825"/>
        </a:xfrm>
      </p:grpSpPr>
      <p:pic>
        <p:nvPicPr>
          <p:cNvPr id="1" name="Table 1: Classification and Rate of Radial Artery Anomaly and Associated Rates of Procedural Failure65" descr="Table 1: Classification and Rate of Radial Artery Anomaly and Associated Rates of Procedural Failure6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10125" cy="2790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ndhu K, Butler R, Nolan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Classification and Rate of Radial Artery Anomaly and Associated Rates of Procedural Failure65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1):18–2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2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2024-11-17T11:20:59Z</dcterms:created>
  <dcterms:modified xsi:type="dcterms:W3CDTF">2024-11-17T11:20:59Z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