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9436723" ContentType="image/png"/>
  <Default Extension="25513601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596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d54fb001f11.79436723"/>
  <Relationship Id="rId3" Type="http://schemas.openxmlformats.org/officeDocument/2006/relationships/image" Target="../media/logo_6739d54fcae6822.25513601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2790825"/>
          <a:chOff x="9525" y="9525"/>
          <a:chExt cx="9229725" cy="2790825"/>
        </a:xfrm>
      </p:grpSpPr>
      <p:pic>
        <p:nvPicPr>
          <p:cNvPr id="1" name="Figure 2: Balloon-Assisted Tracking" descr="Figure 2: Balloon-Assisted Track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0288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andhu K, Butler R, Nola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Figure 2: Balloon-Assisted Track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1):18–2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2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6">
  <a:themeElements>
    <a:clrScheme name="Theme7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2024-11-17T11:36:47Z</dcterms:created>
  <dcterms:modified xsi:type="dcterms:W3CDTF">2024-11-17T11:36:47Z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