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8070766" ContentType="image/png"/>
  <Default Extension="1278764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99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d685c084301.28070766"/>
  <Relationship Id="rId3" Type="http://schemas.openxmlformats.org/officeDocument/2006/relationships/image" Target="../media/logo_6739d685d5da502.1278764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467100"/>
          <a:chOff x="9525" y="9525"/>
          <a:chExt cx="9229725" cy="3467100"/>
        </a:xfrm>
      </p:grpSpPr>
      <p:pic>
        <p:nvPicPr>
          <p:cNvPr id="1" name="Figure 3: Use of a Regular 0.014” Hydrophilic Coronary Angioplasty Wire to Straighten a Radial Loop" descr="Figure 3: Use of a Regular 0.014” Hydrophilic Coronary Angioplasty Wire to Straighten a Radial Loo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81550" cy="2705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ndhu K, Butler R, Nolan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Use of a Regular 0.014” Hydrophilic Coronary Angioplasty Wire to Straighten a Radial Loop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1):18–2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2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2024-11-17T11:41:57Z</dcterms:created>
  <dcterms:modified xsi:type="dcterms:W3CDTF">2024-11-17T11:41:57Z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