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626745" ContentType="image/png"/>
  <Default Extension="1094443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06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91b94a2831.71626745"/>
  <Relationship Id="rId3" Type="http://schemas.openxmlformats.org/officeDocument/2006/relationships/image" Target="../media/logo_6739d91bb2d8a22.1094443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Real-time Temperature Mapping of LV Epicardial Ablation Lesion, Using MR thermometry (Relative Tissue Temperature Mapping)" descr="Figure 1: Real-time Temperature Mapping of LV Epicardial Ablation Lesion, Using MR thermometry (Relative Tissue Temperature Mapping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35052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ubb H, Williams SE, Whitaker J, Harrison JL, Razavi R, O’Neill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Real-time Temperature Mapping of LV Epicardial Ablation Lesion, Using MR thermometry (Relative Tissue Temperature Mapping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2):85–9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2024-11-17T11:52:59Z</dcterms:created>
  <dcterms:modified xsi:type="dcterms:W3CDTF">2024-11-17T11:52:59Z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