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378315" ContentType="image/png"/>
  <Default Extension="309465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0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6de0961a81.05378315"/>
  <Relationship Id="rId3" Type="http://schemas.openxmlformats.org/officeDocument/2006/relationships/image" Target="../media/logo_6739d6de2260002.309465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Passive Catheter Tracking" descr="Figure 2: Passive Catheter Track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76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ubb H, Williams SE, Whitaker J, Harrison JL, Razavi R, O’Neill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assive Catheter Track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85–9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2024-11-17T11:43:26Z</dcterms:created>
  <dcterms:modified xsi:type="dcterms:W3CDTF">2024-11-17T11:43:26Z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