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3691008" ContentType="image/png"/>
  <Default Extension="068665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95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4bd4960591.23691008"/>
  <Relationship Id="rId3" Type="http://schemas.openxmlformats.org/officeDocument/2006/relationships/image" Target="../media/logo_6739d4bd4ddbd32.068665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33975"/>
          <a:chOff x="9525" y="9525"/>
          <a:chExt cx="9229725" cy="5133975"/>
        </a:xfrm>
      </p:grpSpPr>
      <p:pic>
        <p:nvPicPr>
          <p:cNvPr id="1" name="Figure 3: Screenshot of the iSuite Platform (Philips Research, Hamburg, Germany), Demonstrating Active Tracking of the Ablation (Red) and Coronary Sinus Reference (Green) Catheters" descr="Figure 3: Screenshot of the iSuite Platform (Philips Research, Hamburg, Germany), Demonstrating Active Tracking of the Ablation (Red) and Coronary Sinus Reference (Green) Cathete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800600" cy="4267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ubb H, Williams SE, Whitaker J, Harrison JL, Razavi R, O’Neill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Screenshot of the iSuite Platform (Philips Research, Hamburg, Germany), Demonstrating Active Tracking of the Ablation (Red) and Coronary Sinus Reference (Green) Cathete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2):85–9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:1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2024-11-17T11:34:21Z</dcterms:created>
  <dcterms:modified xsi:type="dcterms:W3CDTF">2024-11-17T11:34:21Z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