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448009" ContentType="image/png"/>
  <Default Extension="577342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9225d96191.47448009"/>
  <Relationship Id="rId3" Type="http://schemas.openxmlformats.org/officeDocument/2006/relationships/image" Target="../media/logo_6739d9227391372.577342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Figure 4: The First Published Example of Electroanatomic Mapping-style Interface for MR-guided Electrophysiological Procedures" descr="Figure 4: The First Published Example of Electroanatomic Mapping-style Interface for MR-guided Electrophysiological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91075" cy="5114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Williams SE, Whitaker J, Harrison JL, Razavi R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e First Published Example of Electroanatomic Mapping-style Interface for MR-guided Electrophysiological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85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2024-11-17T11:53:06Z</dcterms:created>
  <dcterms:modified xsi:type="dcterms:W3CDTF">2024-11-17T11:53:06Z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