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1730310" ContentType="image/png"/>
  <Default Extension="3434939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588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d1f801e5081.91730310"/>
  <Relationship Id="rId3" Type="http://schemas.openxmlformats.org/officeDocument/2006/relationships/image" Target="../media/logo_6739d1f8181bd42.3434939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752975"/>
          <a:chOff x="9525" y="9525"/>
          <a:chExt cx="9229725" cy="4752975"/>
        </a:xfrm>
      </p:grpSpPr>
      <p:pic>
        <p:nvPicPr>
          <p:cNvPr id="1" name="Table 1: Summary of KeyIn Vivo MR-guided EP Publications From Leading Centres Worldwide" descr="Table 1: Summary of KeyIn Vivo MR-guided EP Publications From Leading Centres Worldw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9909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ubb H, Williams SE, Whitaker J, Harrison JL, Razavi R, O’Neill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Summary of KeyIn Vivo MR-guided EP Publications From Leading Centres Worldwid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7;6(2):85–93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7:1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2024-11-17T11:22:32Z</dcterms:created>
  <dcterms:modified xsi:type="dcterms:W3CDTF">2024-11-17T11:22:32Z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