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730310" ContentType="image/png"/>
  <Default Extension="3434939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88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1f801e5081.91730310"/>
  <Relationship Id="rId3" Type="http://schemas.openxmlformats.org/officeDocument/2006/relationships/image" Target="../media/logo_6739d1f8181bd42.3434939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Table 1: Summary of KeyIn Vivo MR-guided EP Publications From Leading Centres Worldwide" descr="Table 1: Summary of KeyIn Vivo MR-guided EP Publications From Leading Centres Worldw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ubb H, Williams SE, Whitaker J, Harrison JL, Razavi R, O’Neill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KeyIn Vivo MR-guided EP Publications From Leading Centres Worldw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2):85–9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7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2024-11-17T11:22:32Z</dcterms:created>
  <dcterms:modified xsi:type="dcterms:W3CDTF">2024-11-17T11:22:32Z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