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537954" ContentType="image/png"/>
  <Default Extension="037394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51b9720161.58537954"/>
  <Relationship Id="rId3" Type="http://schemas.openxmlformats.org/officeDocument/2006/relationships/image" Target="../media/logo_6739e51bb672122.037394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Table 1: Cont" descr="Table 1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illiams SE, Whitaker J, Harrison JL, Razavi R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5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2024-11-17T12:44:11Z</dcterms:created>
  <dcterms:modified xsi:type="dcterms:W3CDTF">2024-11-17T12:44:11Z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