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693650" ContentType="image/png"/>
  <Default Extension="904089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4c325c0321.54693650"/>
  <Relationship Id="rId3" Type="http://schemas.openxmlformats.org/officeDocument/2006/relationships/image" Target="../media/logo_6739d4c33ccb202.904089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he Concept of ‘Endocardial Remodelling’ in Fibrillating Atria" descr="Figure 1: The Concept of ‘Endocardial Remodelling’ in Fibrillating At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ette A, Heidbuche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Concept of ‘Endocardial Remodelling’ in Fibrillating At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2024-11-17T11:34:27Z</dcterms:created>
  <dcterms:modified xsi:type="dcterms:W3CDTF">2024-11-17T11:34:27Z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