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263883" ContentType="image/png"/>
  <Default Extension="576685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4b75d74381.62263883"/>
  <Relationship Id="rId3" Type="http://schemas.openxmlformats.org/officeDocument/2006/relationships/image" Target="../media/logo_6739d4b773ab132.576685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Figure 2: Cardioversion Flowchart in Patients with AF Treated with Direct Oral Anticoagulants" descr="Figure 2: Cardioversion Flowchart in Patients with AF Treated with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ette A, Heidbuche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ardioversion Flowchart in Patients with AF Treated with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2024-11-17T11:34:15Z</dcterms:created>
  <dcterms:modified xsi:type="dcterms:W3CDTF">2024-11-17T11:34:15Z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