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726341" ContentType="image/png"/>
  <Default Extension="298227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93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410d831f91.30726341"/>
  <Relationship Id="rId3" Type="http://schemas.openxmlformats.org/officeDocument/2006/relationships/image" Target="../media/logo_6739d411004dd52.298227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The ECG Pattern May Not Reflect the Mechanism" descr="Figure 1: The ECG Pattern May Not Reflect the Mechanis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480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sio F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he ECG Pattern May Not Reflect the Mechanis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2):55–6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5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2024-11-17T11:31:29Z</dcterms:created>
  <dcterms:modified xsi:type="dcterms:W3CDTF">2024-11-17T11:31:29Z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