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662871" ContentType="image/png"/>
  <Default Extension="348880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50e42db251.08662871"/>
  <Relationship Id="rId3" Type="http://schemas.openxmlformats.org/officeDocument/2006/relationships/image" Target="../media/logo_6739e50e5a1c232.348880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Figure 2: ECG of a Typical Atrial Flutter" descr="Figure 2: ECG of a Typical Atrial Flut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CG of a Typical Atrial Flut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2024-11-17T12:43:58Z</dcterms:created>
  <dcterms:modified xsi:type="dcterms:W3CDTF">2024-11-17T12:43:58Z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