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044745" ContentType="image/png"/>
  <Default Extension="787025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95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4b05215761.09044745"/>
  <Relationship Id="rId3" Type="http://schemas.openxmlformats.org/officeDocument/2006/relationships/image" Target="../media/logo_6739d4b066c5a82.787025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38575"/>
          <a:chOff x="9525" y="9525"/>
          <a:chExt cx="9229725" cy="3838575"/>
        </a:xfrm>
      </p:grpSpPr>
      <p:pic>
        <p:nvPicPr>
          <p:cNvPr id="1" name="Figure 3: Reverse (Clockwise) Typical Flutter" descr="Figure 3: Reverse (Clockwise) Typical Flutt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43500" cy="3076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io F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Reverse (Clockwise) Typical Flutt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55–6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2024-11-17T11:34:08Z</dcterms:created>
  <dcterms:modified xsi:type="dcterms:W3CDTF">2024-11-17T11:34:08Z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