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526128" ContentType="image/png"/>
  <Default Extension="426345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675c4a6c61.53526128"/>
  <Relationship Id="rId3" Type="http://schemas.openxmlformats.org/officeDocument/2006/relationships/image" Target="../media/logo_6739d675cfb5762.426345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Figure 4: One to One AV Conduction in Flutter Slowed by Flecainide" descr="Figure 4: One to One AV Conduction in Flutter Slowed by Flecain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One to One AV Conduction in Flutter Slowed by Flecain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2024-11-17T11:41:41Z</dcterms:created>
  <dcterms:modified xsi:type="dcterms:W3CDTF">2024-11-17T11:41:41Z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