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790197" ContentType="image/png"/>
  <Default Extension="001690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4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432af8f631.65790197"/>
  <Relationship Id="rId3" Type="http://schemas.openxmlformats.org/officeDocument/2006/relationships/image" Target="../media/logo_6739e432c6ca852.001690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67350"/>
          <a:chOff x="9525" y="9525"/>
          <a:chExt cx="9229725" cy="5467350"/>
        </a:xfrm>
      </p:grpSpPr>
      <p:pic>
        <p:nvPicPr>
          <p:cNvPr id="1" name="Figure 5: Spontaneous 1:1 AV Conduction in Typical Flutter" descr="Figure 5: Spontaneous 1:1 AV Conduction in Typical Flut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72075" cy="4705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io F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Spontaneous 1:1 AV Conduction in Typical Flut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55–6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2024-11-17T12:40:18Z</dcterms:created>
  <dcterms:modified xsi:type="dcterms:W3CDTF">2024-11-17T12:40:18Z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