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01650" ContentType="image/png"/>
  <Default Extension="814301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32467b051.56101650"/>
  <Relationship Id="rId3" Type="http://schemas.openxmlformats.org/officeDocument/2006/relationships/image" Target="../media/logo_6739d8325f0ae62.814301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Figure 6: Flutter Cardioversion by Rapid Stimulation" descr="Figure 6: Flutter Cardioversion by Rapid Stim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Flutter Cardioversion by Rapid Stim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2024-11-17T11:49:06Z</dcterms:created>
  <dcterms:modified xsi:type="dcterms:W3CDTF">2024-11-17T11:49:06Z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