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934838" ContentType="image/png"/>
  <Default Extension="734540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fa9236a41.33934838"/>
  <Relationship Id="rId3" Type="http://schemas.openxmlformats.org/officeDocument/2006/relationships/image" Target="../media/logo_6739d2faa89d642.734540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71900"/>
          <a:chOff x="9525" y="9525"/>
          <a:chExt cx="9229725" cy="3771900"/>
        </a:xfrm>
      </p:grpSpPr>
      <p:pic>
        <p:nvPicPr>
          <p:cNvPr id="1" name="Figure 7: Atypical Right Atrial Macro-reentrant Circuits" descr="Figure 7: Atypical Right Atrial Macro-reentrant Circu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Atypical Right Atrial Macro-reentrant Circu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2024-11-17T11:26:50Z</dcterms:created>
  <dcterms:modified xsi:type="dcterms:W3CDTF">2024-11-17T11:26:50Z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