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724441" ContentType="image/png"/>
  <Default Extension="242770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03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8193e0f631.99724441"/>
  <Relationship Id="rId3" Type="http://schemas.openxmlformats.org/officeDocument/2006/relationships/image" Target="../media/logo_6739d819563a252.242770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14975"/>
          <a:chOff x="9525" y="9525"/>
          <a:chExt cx="9229725" cy="5514975"/>
        </a:xfrm>
      </p:grpSpPr>
      <p:pic>
        <p:nvPicPr>
          <p:cNvPr id="1" name="Figure 8: Two Flutter Mechanisms, Typical and Atypical, in the Same Patient" descr="Figure 8: Two Flutter Mechanisms, Typical and Atypical, in the Same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43500" cy="4752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io F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8: Two Flutter Mechanisms, Typical and Atypical, in the Same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55–6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2024-11-17T11:48:41Z</dcterms:created>
  <dcterms:modified xsi:type="dcterms:W3CDTF">2024-11-17T11:48:41Z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