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5949772" ContentType="image/png"/>
  <Default Extension="479101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92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d37005aad01.95949772"/>
  <Relationship Id="rId3" Type="http://schemas.openxmlformats.org/officeDocument/2006/relationships/image" Target="../media/logo_6739d3701a99912.479101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29150"/>
          <a:chOff x="9525" y="9525"/>
          <a:chExt cx="9229725" cy="4629150"/>
        </a:xfrm>
      </p:grpSpPr>
      <p:pic>
        <p:nvPicPr>
          <p:cNvPr id="1" name="Figure 9: Schematic Representation of Macro-re-entrant Tachycardia Mechanisms in the Left Atrium" descr="Figure 9: Schematic Representation of Macro-re-entrant Tachycardia Mechanisms in the Left Atriu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95875" cy="3867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sio F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9: Schematic Representation of Macro-re-entrant Tachycardia Mechanisms in the Left Atriu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2):55–6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5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2024-11-17T11:28:48Z</dcterms:created>
  <dcterms:modified xsi:type="dcterms:W3CDTF">2024-11-17T11:28:48Z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