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299862" ContentType="image/png"/>
  <Default Extension="054167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3a7a91fe61.31299862"/>
  <Relationship Id="rId3" Type="http://schemas.openxmlformats.org/officeDocument/2006/relationships/image" Target="../media/logo_6739e3a7be4f702.054167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Figure 10: Left Atrial Macro-reentrant Tachycardia in a Patient with Interatrial Block" descr="Figure 10: Left Atrial Macro-reentrant Tachycardia in a Patient with Interatrial B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72075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0: Left Atrial Macro-reentrant Tachycardia in a Patient with Interatrial Bl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2024-11-17T12:37:59Z</dcterms:created>
  <dcterms:modified xsi:type="dcterms:W3CDTF">2024-11-17T12:37:59Z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